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5" r:id="rId5"/>
    <p:sldId id="310" r:id="rId6"/>
    <p:sldId id="311" r:id="rId7"/>
    <p:sldId id="313" r:id="rId8"/>
    <p:sldId id="312" r:id="rId9"/>
    <p:sldId id="314" r:id="rId10"/>
    <p:sldId id="316" r:id="rId11"/>
    <p:sldId id="315" r:id="rId12"/>
    <p:sldId id="317" r:id="rId13"/>
    <p:sldId id="318" r:id="rId14"/>
    <p:sldId id="319" r:id="rId15"/>
    <p:sldId id="320" r:id="rId16"/>
    <p:sldId id="321" r:id="rId17"/>
    <p:sldId id="322" r:id="rId18"/>
    <p:sldId id="324" r:id="rId19"/>
  </p:sldIdLst>
  <p:sldSz cx="12188825" cy="6858000"/>
  <p:notesSz cx="6858000" cy="9144000"/>
  <p:custDataLst>
    <p:tags r:id="rId22"/>
  </p:custDataLst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9" autoAdjust="0"/>
  </p:normalViewPr>
  <p:slideViewPr>
    <p:cSldViewPr showGuides="1">
      <p:cViewPr varScale="1">
        <p:scale>
          <a:sx n="80" d="100"/>
          <a:sy n="80" d="100"/>
        </p:scale>
        <p:origin x="58" y="40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7E04FE1-D115-48E0-9987-FBEDDAC377FE}" type="datetime1">
              <a:rPr lang="nl-NL" smtClean="0"/>
              <a:t>28-3-2022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nl-NL" smtClean="0"/>
              <a:pPr algn="r"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036ED8C-C32A-42A9-8F2D-FCFA3F3FF542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925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397FCB-EAD7-4E01-A24C-81980316FDE6}" type="datetime1">
              <a:rPr lang="nl-NL" noProof="0" smtClean="0"/>
              <a:pPr/>
              <a:t>28-3-2022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1DFC32-EAF3-4FEE-B58A-C5CE79901296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94198B-7604-4823-A2B2-E00C4DAAF232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6EF1C8-B324-4DE1-9001-A012F185C502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46F9E0-3E6B-4ABE-B91D-461D88959A2B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29C2732-C85D-4EA1-BF45-A6DED9FA3C67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D2D1A15-5AEC-41D7-A941-22B17E415009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D4B0DC-6099-4551-903D-D0E38B91A69A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7C09E3-03FC-4276-95A2-80103FC6B84A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398FEDA-6EC5-44EE-8A0B-4C469F5148E7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23DD-619C-42F0-9368-093A6C48B9EC}" type="datetime1">
              <a:rPr lang="nl-NL" smtClean="0"/>
              <a:pPr/>
              <a:t>28-3-2022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slide" Target="slide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372553" y="-315416"/>
            <a:ext cx="8229600" cy="2895600"/>
          </a:xfrm>
        </p:spPr>
        <p:txBody>
          <a:bodyPr rtlCol="0"/>
          <a:lstStyle/>
          <a:p>
            <a:pPr rtl="0"/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Carwash Ruben</a:t>
            </a:r>
          </a:p>
        </p:txBody>
      </p:sp>
      <p:sp>
        <p:nvSpPr>
          <p:cNvPr id="4" name="Subtitel 3"/>
          <p:cNvSpPr>
            <a:spLocks noGrp="1"/>
          </p:cNvSpPr>
          <p:nvPr>
            <p:ph type="subTitle" idx="1"/>
          </p:nvPr>
        </p:nvSpPr>
        <p:spPr>
          <a:xfrm>
            <a:off x="909836" y="5229200"/>
            <a:ext cx="10729192" cy="1219200"/>
          </a:xfrm>
        </p:spPr>
        <p:txBody>
          <a:bodyPr rtlCol="0"/>
          <a:lstStyle/>
          <a:p>
            <a:r>
              <a:rPr lang="nl-NL" sz="2800" dirty="0">
                <a:solidFill>
                  <a:schemeClr val="accent6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Times New Roman" panose="02020603050405020304" pitchFamily="18" charset="0"/>
              </a:rPr>
              <a:t>Carwash Ruben gelanceerd in Maart 2021 </a:t>
            </a:r>
            <a:endParaRPr lang="nl-NL" sz="2800" dirty="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rtl="0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200041-1520-4BDC-811F-34334ACE6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12" y="692696"/>
            <a:ext cx="3312368" cy="3664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ome May Trust in Chariots (lyrics) feat. Lynn DeShazo">
            <a:hlinkClick r:id="" action="ppaction://media"/>
            <a:extLst>
              <a:ext uri="{FF2B5EF4-FFF2-40B4-BE49-F238E27FC236}">
                <a16:creationId xmlns:a16="http://schemas.microsoft.com/office/drawing/2014/main" id="{26358202-4CE7-4AFA-90FE-98B26D7C9D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6359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9938" y="3184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auto, apparaat, wiel, bedieningspaneel&#10;&#10;Automatisch gegenereerde beschrijving">
            <a:extLst>
              <a:ext uri="{FF2B5EF4-FFF2-40B4-BE49-F238E27FC236}">
                <a16:creationId xmlns:a16="http://schemas.microsoft.com/office/drawing/2014/main" id="{68DB096D-AC24-4C0B-9ADA-BD9FB7671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412776"/>
            <a:ext cx="3531561" cy="4708748"/>
          </a:xfrm>
        </p:spPr>
      </p:pic>
      <p:pic>
        <p:nvPicPr>
          <p:cNvPr id="12" name="Afbeelding 11" descr="Afbeelding met auto, buiten, boom, transport&#10;&#10;Automatisch gegenereerde beschrijving">
            <a:extLst>
              <a:ext uri="{FF2B5EF4-FFF2-40B4-BE49-F238E27FC236}">
                <a16:creationId xmlns:a16="http://schemas.microsoft.com/office/drawing/2014/main" id="{0DB96A61-3A24-4B26-B15C-67FC399CE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659482"/>
            <a:ext cx="4353948" cy="5805264"/>
          </a:xfrm>
          <a:prstGeom prst="rect">
            <a:avLst/>
          </a:prstGeom>
        </p:spPr>
      </p:pic>
      <p:pic>
        <p:nvPicPr>
          <p:cNvPr id="8" name="Afbeelding 7" descr="Afbeelding met persoon, bedieningspaneel&#10;&#10;Automatisch gegenereerde beschrijving">
            <a:extLst>
              <a:ext uri="{FF2B5EF4-FFF2-40B4-BE49-F238E27FC236}">
                <a16:creationId xmlns:a16="http://schemas.microsoft.com/office/drawing/2014/main" id="{5F16E36B-3FBB-43F6-A701-F9D207A25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63835"/>
            <a:ext cx="4731990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pic>
        <p:nvPicPr>
          <p:cNvPr id="5" name="Afbeelding 4" descr="Afbeelding met boom, buiten, auto, geparkeerd&#10;&#10;Automatisch gegenereerde beschrijving">
            <a:extLst>
              <a:ext uri="{FF2B5EF4-FFF2-40B4-BE49-F238E27FC236}">
                <a16:creationId xmlns:a16="http://schemas.microsoft.com/office/drawing/2014/main" id="{BFBD6B10-C17A-4277-A443-30CC578F6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695908"/>
            <a:ext cx="6780245" cy="5085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Afbeelding 6" descr="Afbeelding met tekst, buiten, auto, weg&#10;&#10;Automatisch gegenereerde beschrijving">
            <a:extLst>
              <a:ext uri="{FF2B5EF4-FFF2-40B4-BE49-F238E27FC236}">
                <a16:creationId xmlns:a16="http://schemas.microsoft.com/office/drawing/2014/main" id="{BB7C137C-C3A0-4C35-9A56-C943B6A96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55">
            <a:off x="6897828" y="296558"/>
            <a:ext cx="4698662" cy="6264883"/>
          </a:xfrm>
          <a:prstGeom prst="snip2DiagRect">
            <a:avLst>
              <a:gd name="adj1" fmla="val 2483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5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auto, buiten, transport, bestelwagen&#10;&#10;Automatisch gegenereerde beschrijving">
            <a:extLst>
              <a:ext uri="{FF2B5EF4-FFF2-40B4-BE49-F238E27FC236}">
                <a16:creationId xmlns:a16="http://schemas.microsoft.com/office/drawing/2014/main" id="{6786A2FD-01A2-43BE-A58B-A4D1C12F0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538">
            <a:off x="1415736" y="19975"/>
            <a:ext cx="4703713" cy="6271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Pijl: gekromd omhoog 6">
            <a:extLst>
              <a:ext uri="{FF2B5EF4-FFF2-40B4-BE49-F238E27FC236}">
                <a16:creationId xmlns:a16="http://schemas.microsoft.com/office/drawing/2014/main" id="{DC892072-AE6B-4AC9-9562-B46A2EA64960}"/>
              </a:ext>
            </a:extLst>
          </p:cNvPr>
          <p:cNvSpPr/>
          <p:nvPr/>
        </p:nvSpPr>
        <p:spPr>
          <a:xfrm rot="12983051">
            <a:off x="7808172" y="1306558"/>
            <a:ext cx="2988247" cy="9361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Pijl: gekromd omhoog 7">
            <a:extLst>
              <a:ext uri="{FF2B5EF4-FFF2-40B4-BE49-F238E27FC236}">
                <a16:creationId xmlns:a16="http://schemas.microsoft.com/office/drawing/2014/main" id="{3996A7FA-0D75-4567-A16A-59F019888652}"/>
              </a:ext>
            </a:extLst>
          </p:cNvPr>
          <p:cNvSpPr/>
          <p:nvPr/>
        </p:nvSpPr>
        <p:spPr>
          <a:xfrm rot="14883582">
            <a:off x="6656855" y="4190773"/>
            <a:ext cx="2988247" cy="9361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, weg, grond, geparkeerd&#10;&#10;Automatisch gegenereerde beschrijving">
            <a:extLst>
              <a:ext uri="{FF2B5EF4-FFF2-40B4-BE49-F238E27FC236}">
                <a16:creationId xmlns:a16="http://schemas.microsoft.com/office/drawing/2014/main" id="{4A2B5F5A-B277-43A5-837D-BD65FB4F3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548680"/>
            <a:ext cx="4578796" cy="610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 descr="Afbeelding met auto, grond, buiten, geparkeerd&#10;&#10;Automatisch gegenereerde beschrijving">
            <a:extLst>
              <a:ext uri="{FF2B5EF4-FFF2-40B4-BE49-F238E27FC236}">
                <a16:creationId xmlns:a16="http://schemas.microsoft.com/office/drawing/2014/main" id="{A077CAE8-C80C-4F54-B90B-5F86670E6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60648"/>
            <a:ext cx="4578797" cy="6105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431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oom, buiten&#10;&#10;Automatisch gegenereerde beschrijving">
            <a:extLst>
              <a:ext uri="{FF2B5EF4-FFF2-40B4-BE49-F238E27FC236}">
                <a16:creationId xmlns:a16="http://schemas.microsoft.com/office/drawing/2014/main" id="{74FC0812-B1EC-496A-8A9D-D26C4B4DB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260648"/>
            <a:ext cx="3726414" cy="4968552"/>
          </a:xfrm>
        </p:spPr>
      </p:pic>
      <p:pic>
        <p:nvPicPr>
          <p:cNvPr id="7" name="Afbeelding 6" descr="Afbeelding met buiten, auto, stoeprand&#10;&#10;Automatisch gegenereerde beschrijving">
            <a:extLst>
              <a:ext uri="{FF2B5EF4-FFF2-40B4-BE49-F238E27FC236}">
                <a16:creationId xmlns:a16="http://schemas.microsoft.com/office/drawing/2014/main" id="{E8F553D2-C52A-4FCF-95C3-C5E0CE1ED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" y="130324"/>
            <a:ext cx="4948014" cy="6597352"/>
          </a:xfrm>
          <a:prstGeom prst="rect">
            <a:avLst/>
          </a:prstGeom>
        </p:spPr>
      </p:pic>
      <p:pic>
        <p:nvPicPr>
          <p:cNvPr id="9" name="Afbeelding 8" descr="Afbeelding met buiten, grond, weg, stoeprand&#10;&#10;Automatisch gegenereerde beschrijving">
            <a:extLst>
              <a:ext uri="{FF2B5EF4-FFF2-40B4-BE49-F238E27FC236}">
                <a16:creationId xmlns:a16="http://schemas.microsoft.com/office/drawing/2014/main" id="{0831AA77-81CE-44E5-BD48-BAB77C8DE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73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racture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F7599F78-CA29-410E-A0D3-68D8BA4C42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9000"/>
          <a:stretch/>
        </p:blipFill>
        <p:spPr>
          <a:xfrm>
            <a:off x="2395373" y="383881"/>
            <a:ext cx="7308285" cy="60902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</a:ln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B10966B-9435-4F30-9731-B526A44E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38439">
            <a:off x="3562067" y="-633919"/>
            <a:ext cx="4896544" cy="2667000"/>
          </a:xfrm>
        </p:spPr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Carwash Ruben UP</a:t>
            </a:r>
            <a:b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Explosie: 8 punten 4">
            <a:extLst>
              <a:ext uri="{FF2B5EF4-FFF2-40B4-BE49-F238E27FC236}">
                <a16:creationId xmlns:a16="http://schemas.microsoft.com/office/drawing/2014/main" id="{10C2BD1E-C7EB-4B28-A6B0-37D83B1B4E00}"/>
              </a:ext>
            </a:extLst>
          </p:cNvPr>
          <p:cNvSpPr/>
          <p:nvPr/>
        </p:nvSpPr>
        <p:spPr>
          <a:xfrm>
            <a:off x="10198868" y="722511"/>
            <a:ext cx="1800200" cy="24482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gestreept rechts 6">
            <a:extLst>
              <a:ext uri="{FF2B5EF4-FFF2-40B4-BE49-F238E27FC236}">
                <a16:creationId xmlns:a16="http://schemas.microsoft.com/office/drawing/2014/main" id="{F80956AF-41F7-4844-9F45-FB1A3C951CE7}"/>
              </a:ext>
            </a:extLst>
          </p:cNvPr>
          <p:cNvSpPr/>
          <p:nvPr/>
        </p:nvSpPr>
        <p:spPr>
          <a:xfrm rot="20073320">
            <a:off x="680644" y="2359445"/>
            <a:ext cx="2466820" cy="18002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gestreept rechts 9">
            <a:extLst>
              <a:ext uri="{FF2B5EF4-FFF2-40B4-BE49-F238E27FC236}">
                <a16:creationId xmlns:a16="http://schemas.microsoft.com/office/drawing/2014/main" id="{52E6CB01-29C9-4929-9A4B-FB9201310324}"/>
              </a:ext>
            </a:extLst>
          </p:cNvPr>
          <p:cNvSpPr/>
          <p:nvPr/>
        </p:nvSpPr>
        <p:spPr>
          <a:xfrm rot="13756682">
            <a:off x="8795063" y="3599190"/>
            <a:ext cx="2466820" cy="18002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15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2DC4EDE7-568C-4BDE-9937-17A4A4C99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7" y="133831"/>
            <a:ext cx="3829050" cy="5105400"/>
          </a:xfrm>
          <a:prstGeom prst="rect">
            <a:avLst/>
          </a:prstGeom>
        </p:spPr>
      </p:pic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506C41CD-3F76-4F9E-A61E-33D278736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63" y="1711670"/>
            <a:ext cx="3651870" cy="4869160"/>
          </a:xfrm>
          <a:prstGeom prst="rect">
            <a:avLst/>
          </a:prstGeom>
        </p:spPr>
      </p:pic>
      <p:pic>
        <p:nvPicPr>
          <p:cNvPr id="3" name="Afbeelding 2" descr="Afbeelding met persoon, person, bril&#10;&#10;Automatisch gegenereerde beschrijving">
            <a:extLst>
              <a:ext uri="{FF2B5EF4-FFF2-40B4-BE49-F238E27FC236}">
                <a16:creationId xmlns:a16="http://schemas.microsoft.com/office/drawing/2014/main" id="{7A7F4224-A7A4-4B4B-B224-98401D6A9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484784"/>
            <a:ext cx="5348898" cy="4011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9435414-7A76-4499-9810-C1A6F1BCA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17059" r="10439" b="14705"/>
          <a:stretch/>
        </p:blipFill>
        <p:spPr>
          <a:xfrm>
            <a:off x="388999" y="548680"/>
            <a:ext cx="5897455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Afbeelding 9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9D744BDE-A08D-4F1F-A760-AA67E941A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4493" r="9309" b="12385"/>
          <a:stretch/>
        </p:blipFill>
        <p:spPr>
          <a:xfrm>
            <a:off x="5950396" y="2361427"/>
            <a:ext cx="5688632" cy="38633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8" name="Ster: 4 punten 17">
            <a:extLst>
              <a:ext uri="{FF2B5EF4-FFF2-40B4-BE49-F238E27FC236}">
                <a16:creationId xmlns:a16="http://schemas.microsoft.com/office/drawing/2014/main" id="{90E1D876-0017-4EC9-BF76-F38072266EB1}"/>
              </a:ext>
            </a:extLst>
          </p:cNvPr>
          <p:cNvSpPr/>
          <p:nvPr/>
        </p:nvSpPr>
        <p:spPr>
          <a:xfrm rot="427219">
            <a:off x="7100852" y="898023"/>
            <a:ext cx="2592288" cy="129614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Wolk 19">
            <a:extLst>
              <a:ext uri="{FF2B5EF4-FFF2-40B4-BE49-F238E27FC236}">
                <a16:creationId xmlns:a16="http://schemas.microsoft.com/office/drawing/2014/main" id="{138EF98A-6489-4DA2-B1C0-6ED7533ECF21}"/>
              </a:ext>
            </a:extLst>
          </p:cNvPr>
          <p:cNvSpPr/>
          <p:nvPr/>
        </p:nvSpPr>
        <p:spPr>
          <a:xfrm>
            <a:off x="1053852" y="4809699"/>
            <a:ext cx="2592288" cy="14996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Ster: 4 punten 20">
            <a:extLst>
              <a:ext uri="{FF2B5EF4-FFF2-40B4-BE49-F238E27FC236}">
                <a16:creationId xmlns:a16="http://schemas.microsoft.com/office/drawing/2014/main" id="{1AC47788-8AE9-419B-86D4-E90E27933700}"/>
              </a:ext>
            </a:extLst>
          </p:cNvPr>
          <p:cNvSpPr/>
          <p:nvPr/>
        </p:nvSpPr>
        <p:spPr>
          <a:xfrm rot="3998555">
            <a:off x="9723531" y="798791"/>
            <a:ext cx="2592288" cy="129614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persoon, buiten, auto, grond&#10;&#10;Automatisch gegenereerde beschrijving">
            <a:extLst>
              <a:ext uri="{FF2B5EF4-FFF2-40B4-BE49-F238E27FC236}">
                <a16:creationId xmlns:a16="http://schemas.microsoft.com/office/drawing/2014/main" id="{0CADCC16-26AA-4A29-870E-B141294686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381000"/>
            <a:ext cx="3086100" cy="4114800"/>
          </a:xfrm>
        </p:spPr>
      </p:pic>
      <p:pic>
        <p:nvPicPr>
          <p:cNvPr id="10" name="Afbeelding 9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0D80DC23-E41E-44C5-B5C0-FFBCF83F9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959768"/>
            <a:ext cx="4137924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Afbeelding 11" descr="Afbeelding met tekst, auto, buiten, lucht&#10;&#10;Automatisch gegenereerde beschrijving">
            <a:extLst>
              <a:ext uri="{FF2B5EF4-FFF2-40B4-BE49-F238E27FC236}">
                <a16:creationId xmlns:a16="http://schemas.microsoft.com/office/drawing/2014/main" id="{AD98E753-BE9A-4FCE-8F9C-8572CAFEE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1" y="393551"/>
            <a:ext cx="42459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472F9C63-AFD2-4C8F-AEAA-1E745C007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836712"/>
            <a:ext cx="7239378" cy="5429534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C0A1F8-D8A7-4519-87DC-E00FF29F00EB}"/>
              </a:ext>
            </a:extLst>
          </p:cNvPr>
          <p:cNvSpPr txBox="1">
            <a:spLocks/>
          </p:cNvSpPr>
          <p:nvPr/>
        </p:nvSpPr>
        <p:spPr>
          <a:xfrm rot="21445193">
            <a:off x="57657" y="358115"/>
            <a:ext cx="4680520" cy="2667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Carwash Ruben</a:t>
            </a:r>
          </a:p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administratie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169C500-DE74-4F0D-B847-62156C6547C9}"/>
              </a:ext>
            </a:extLst>
          </p:cNvPr>
          <p:cNvSpPr txBox="1">
            <a:spLocks/>
          </p:cNvSpPr>
          <p:nvPr/>
        </p:nvSpPr>
        <p:spPr>
          <a:xfrm>
            <a:off x="837828" y="5232283"/>
            <a:ext cx="3581399" cy="1371600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7A0969A-294D-4D43-92AC-41BC299B05C6}"/>
              </a:ext>
            </a:extLst>
          </p:cNvPr>
          <p:cNvSpPr txBox="1">
            <a:spLocks/>
          </p:cNvSpPr>
          <p:nvPr/>
        </p:nvSpPr>
        <p:spPr>
          <a:xfrm>
            <a:off x="405780" y="3726180"/>
            <a:ext cx="3581399" cy="1371600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nkoop en fooi...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3349429-4068-4F5E-93E8-B636974B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45193">
            <a:off x="247413" y="1052178"/>
            <a:ext cx="4680520" cy="2667000"/>
          </a:xfrm>
        </p:spPr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Carwash Ruben klantenbestand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1F40E1-6095-437B-AB86-E30283DA6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r="750"/>
          <a:stretch/>
        </p:blipFill>
        <p:spPr>
          <a:xfrm>
            <a:off x="5158308" y="762000"/>
            <a:ext cx="6400800" cy="533400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6EF72A-2BD3-4089-974C-90CAF4BE7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796" y="4543400"/>
            <a:ext cx="3581399" cy="1371600"/>
          </a:xfrm>
        </p:spPr>
        <p:txBody>
          <a:bodyPr/>
          <a:lstStyle/>
          <a:p>
            <a:r>
              <a:rPr lang="nl-NL" sz="24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ekelijks bij houden van schoongemaakte auto’s..</a:t>
            </a:r>
            <a:endParaRPr lang="nl-NL" sz="2400" dirty="0">
              <a:solidFill>
                <a:schemeClr val="accent6">
                  <a:lumMod val="75000"/>
                </a:schemeClr>
              </a:solidFill>
              <a:effectLst/>
              <a:latin typeface="Cooper Black" panose="0208090404030B0204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transport, autostoel, voertuig&#10;&#10;Automatisch gegenereerde beschrijving">
            <a:extLst>
              <a:ext uri="{FF2B5EF4-FFF2-40B4-BE49-F238E27FC236}">
                <a16:creationId xmlns:a16="http://schemas.microsoft.com/office/drawing/2014/main" id="{1BD2427D-BEC4-45F0-9D97-0D4D036D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5" y="1450944"/>
            <a:ext cx="3855319" cy="5140425"/>
          </a:xfrm>
          <a:prstGeom prst="rect">
            <a:avLst/>
          </a:prstGeom>
        </p:spPr>
      </p:pic>
      <p:pic>
        <p:nvPicPr>
          <p:cNvPr id="6" name="Afbeelding 5" descr="Afbeelding met auto, buiten, lucht&#10;&#10;Automatisch gegenereerde beschrijving">
            <a:extLst>
              <a:ext uri="{FF2B5EF4-FFF2-40B4-BE49-F238E27FC236}">
                <a16:creationId xmlns:a16="http://schemas.microsoft.com/office/drawing/2014/main" id="{4E633906-4093-4FF8-A179-C20CB2C97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376">
            <a:off x="3846256" y="436351"/>
            <a:ext cx="4155926" cy="55412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 descr="Afbeelding met buiten&#10;&#10;Automatisch gegenereerde beschrijving">
            <a:extLst>
              <a:ext uri="{FF2B5EF4-FFF2-40B4-BE49-F238E27FC236}">
                <a16:creationId xmlns:a16="http://schemas.microsoft.com/office/drawing/2014/main" id="{49E9E6A4-6784-4638-813C-0F7530AC6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31" y="1480287"/>
            <a:ext cx="3743934" cy="49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F5550E6-3A36-4D22-A035-DC853DAE3C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b="121"/>
          <a:stretch/>
        </p:blipFill>
        <p:spPr>
          <a:xfrm>
            <a:off x="7678588" y="838389"/>
            <a:ext cx="4045223" cy="5393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522410" y="5692062"/>
            <a:ext cx="4716017" cy="762000"/>
          </a:xfrm>
        </p:spPr>
        <p:txBody>
          <a:bodyPr rtlCol="0"/>
          <a:lstStyle/>
          <a:p>
            <a:pPr rtl="0"/>
            <a:r>
              <a:rPr lang="nl-NL" sz="24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Carwash </a:t>
            </a:r>
            <a:r>
              <a:rPr lang="nl-NL" sz="2400" dirty="0" err="1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ruben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 nieuwe locatie!</a:t>
            </a:r>
          </a:p>
          <a:p>
            <a:pPr rtl="0"/>
            <a:r>
              <a:rPr lang="nl-NL" sz="24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Kazerne reigersbos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64B0805A-A4C6-4608-8C7F-DF0C92643A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7" b="21867"/>
          <a:stretch/>
        </p:blipFill>
        <p:spPr>
          <a:xfrm>
            <a:off x="289217" y="260648"/>
            <a:ext cx="6574747" cy="4931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444FDE62-D1DA-4BC6-BA59-74D832F96BE6}"/>
              </a:ext>
            </a:extLst>
          </p:cNvPr>
          <p:cNvSpPr txBox="1">
            <a:spLocks/>
          </p:cNvSpPr>
          <p:nvPr/>
        </p:nvSpPr>
        <p:spPr>
          <a:xfrm rot="21333369">
            <a:off x="7353293" y="811306"/>
            <a:ext cx="481324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Times New Roman" panose="02020603050405020304" pitchFamily="18" charset="0"/>
              </a:rPr>
              <a:t>Carwash Ruben Klantenwerven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r>
              <a:rPr lang="nl-NL" sz="24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Al 30 vaste klanten!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Diazoom 3">
                <a:extLst>
                  <a:ext uri="{FF2B5EF4-FFF2-40B4-BE49-F238E27FC236}">
                    <a16:creationId xmlns:a16="http://schemas.microsoft.com/office/drawing/2014/main" id="{8FFA987F-72E5-4233-B076-F87E24B5CD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3658784"/>
                  </p:ext>
                </p:extLst>
              </p:nvPr>
            </p:nvGraphicFramePr>
            <p:xfrm>
              <a:off x="-818937" y="4324350"/>
              <a:ext cx="3047206" cy="1714500"/>
            </p:xfrm>
            <a:graphic>
              <a:graphicData uri="http://schemas.microsoft.com/office/powerpoint/2016/slidezoom">
                <pslz:sldZm>
                  <pslz:sldZmObj sldId="315" cId="2681425051">
                    <pslz:zmPr id="{7A004690-86A9-420E-BB45-89BA38B844F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7206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Dia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FFA987F-72E5-4233-B076-F87E24B5CD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18937" y="4324350"/>
                <a:ext cx="3047206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auto, buiten, bagageruimte, plaats&#10;&#10;Automatisch gegenereerde beschrijving">
            <a:extLst>
              <a:ext uri="{FF2B5EF4-FFF2-40B4-BE49-F238E27FC236}">
                <a16:creationId xmlns:a16="http://schemas.microsoft.com/office/drawing/2014/main" id="{71782237-14DA-4306-B58F-C90F06140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96752"/>
            <a:ext cx="3867894" cy="5157192"/>
          </a:xfrm>
          <a:prstGeom prst="rect">
            <a:avLst/>
          </a:prstGeom>
        </p:spPr>
      </p:pic>
      <p:pic>
        <p:nvPicPr>
          <p:cNvPr id="7" name="Afbeelding 6" descr="Afbeelding met binnen, autostoel, bedieningspaneel&#10;&#10;Automatisch gegenereerde beschrijving">
            <a:extLst>
              <a:ext uri="{FF2B5EF4-FFF2-40B4-BE49-F238E27FC236}">
                <a16:creationId xmlns:a16="http://schemas.microsoft.com/office/drawing/2014/main" id="{F4541D0B-14B7-4F23-8250-A1ACBDECB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47" y="332656"/>
            <a:ext cx="4191930" cy="5589240"/>
          </a:xfrm>
          <a:prstGeom prst="rect">
            <a:avLst/>
          </a:prstGeom>
        </p:spPr>
      </p:pic>
      <p:pic>
        <p:nvPicPr>
          <p:cNvPr id="5" name="Afbeelding 4" descr="Afbeelding met persoon, person, bril&#10;&#10;Automatisch gegenereerde beschrijving">
            <a:extLst>
              <a:ext uri="{FF2B5EF4-FFF2-40B4-BE49-F238E27FC236}">
                <a16:creationId xmlns:a16="http://schemas.microsoft.com/office/drawing/2014/main" id="{3BA0EB05-104F-463A-9EFA-CF8B9352D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260648"/>
            <a:ext cx="4948014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572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e blauwe tunnel (16x9)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07_TF02895261_TF02895261" id="{0B855642-7EAE-4A4A-9145-AB5D7B071D58}" vid="{77C4AD61-F75F-44AE-887F-9787EDA8FFAA}"/>
    </a:ext>
  </a:extLst>
</a:theme>
</file>

<file path=ppt/theme/theme2.xml><?xml version="1.0" encoding="utf-8"?>
<a:theme xmlns:a="http://schemas.openxmlformats.org/drawingml/2006/main" name="Office-thema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www.w3.org/XML/1998/namespace"/>
    <ds:schemaRef ds:uri="http://purl.org/dc/terms/"/>
    <ds:schemaRef ds:uri="http://schemas.microsoft.com/office/2006/metadata/properties"/>
    <ds:schemaRef ds:uri="4873beb7-5857-4685-be1f-d57550cc96c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45</Words>
  <Application>Microsoft Office PowerPoint</Application>
  <PresentationFormat>Aangepast</PresentationFormat>
  <Paragraphs>14</Paragraphs>
  <Slides>15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Cooper Black</vt:lpstr>
      <vt:lpstr>Corbel</vt:lpstr>
      <vt:lpstr>Digitale blauwe tunnel (16x9)</vt:lpstr>
      <vt:lpstr>Carwash Ruben</vt:lpstr>
      <vt:lpstr>PowerPoint-presentatie</vt:lpstr>
      <vt:lpstr>PowerPoint-presentatie</vt:lpstr>
      <vt:lpstr>PowerPoint-presentatie</vt:lpstr>
      <vt:lpstr>PowerPoint-presentatie</vt:lpstr>
      <vt:lpstr>Carwash Ruben klantenbestand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Carwash Ruben UP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Carwash Ruben</dc:title>
  <dc:creator>Remi de Haan</dc:creator>
  <cp:lastModifiedBy>T. Groenewoud</cp:lastModifiedBy>
  <cp:revision>17</cp:revision>
  <dcterms:created xsi:type="dcterms:W3CDTF">2021-06-06T18:02:14Z</dcterms:created>
  <dcterms:modified xsi:type="dcterms:W3CDTF">2022-03-28T07:55:04Z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